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embeddedFontLs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Raleway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171d225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171d225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b9a0b074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b9a0b074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scholastic.com/site/launch/bkflix?ucn=64272649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digital.scholastic.com/site/launch/watchandlearn?ucn=64272649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magazines.scholastic.com/support/learnathome/grades-1-2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magazines.scholastic.com/support/learnathome/grades-1-2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magazines.scholastic.com/support/learnathome/grades-1-2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magazines.scholastic.com/support/learnathome/grades-1-2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magazines.scholastic.com/support/learnathome/grades-1-2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Media Center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Week 1 </a:t>
            </a:r>
            <a:endParaRPr sz="4400" b="1" dirty="0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50" y="1098475"/>
            <a:ext cx="1714025" cy="343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1153800" y="3243775"/>
            <a:ext cx="6836400" cy="15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 link will be attached to each slide.  However it takes you to the same page, just scroll down the page for the day you are on for that day. 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 t="9741" r="1797" b="29828"/>
          <a:stretch/>
        </p:blipFill>
        <p:spPr>
          <a:xfrm>
            <a:off x="0" y="0"/>
            <a:ext cx="9144001" cy="301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81357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Scholastic Learning at Home</a:t>
            </a: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61845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Welcome Kids and Parents!</a:t>
            </a:r>
            <a:endParaRPr sz="1800">
              <a:solidFill>
                <a:srgbClr val="293634"/>
              </a:solidFill>
              <a:highlight>
                <a:srgbClr val="FFCB0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67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Before you get started, you must first set up your </a:t>
            </a:r>
            <a:r>
              <a:rPr lang="en" sz="180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free account </a:t>
            </a:r>
            <a:r>
              <a:rPr lang="en" sz="1800" b="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n" sz="180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>
                <a:solidFill>
                  <a:srgbClr val="337AB7"/>
                </a:solidFill>
                <a:highlight>
                  <a:srgbClr val="FFCB05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Book Flix</a:t>
            </a:r>
            <a:r>
              <a:rPr lang="en" sz="180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and our </a:t>
            </a:r>
            <a:r>
              <a:rPr lang="en" sz="1800">
                <a:solidFill>
                  <a:srgbClr val="337AB7"/>
                </a:solidFill>
                <a:highlight>
                  <a:srgbClr val="FFCB05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Watch &amp; Learn Library</a:t>
            </a:r>
            <a:r>
              <a:rPr lang="en" sz="1800" b="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. It's simple—just use the following info:</a:t>
            </a:r>
            <a:endParaRPr sz="1800" b="0">
              <a:solidFill>
                <a:srgbClr val="293634"/>
              </a:solidFill>
              <a:highlight>
                <a:srgbClr val="FFCB0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67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username: </a:t>
            </a:r>
            <a:r>
              <a:rPr lang="en" sz="180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Learning20</a:t>
            </a:r>
            <a:r>
              <a:rPr lang="en" sz="1800" b="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 | password: </a:t>
            </a:r>
            <a:r>
              <a:rPr lang="en" sz="1800">
                <a:solidFill>
                  <a:srgbClr val="293634"/>
                </a:solidFill>
                <a:highlight>
                  <a:srgbClr val="FFCB05"/>
                </a:highlight>
                <a:latin typeface="Arial"/>
                <a:ea typeface="Arial"/>
                <a:cs typeface="Arial"/>
                <a:sym typeface="Arial"/>
              </a:rPr>
              <a:t>Clifford</a:t>
            </a:r>
            <a:endParaRPr sz="1800">
              <a:solidFill>
                <a:srgbClr val="293634"/>
              </a:solidFill>
              <a:highlight>
                <a:srgbClr val="FFCB0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1600"/>
              </a:spcAft>
              <a:buNone/>
            </a:pPr>
            <a:endParaRPr sz="1800" b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5" descr="Book titled, &quot;Made To Stick,&quot; standing on its sid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3776" y="2804500"/>
            <a:ext cx="1572275" cy="20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0398" t="10201" r="12118" b="20354"/>
          <a:stretch/>
        </p:blipFill>
        <p:spPr>
          <a:xfrm>
            <a:off x="232625" y="284325"/>
            <a:ext cx="8658651" cy="461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0693" t="9400" r="11817" b="21423"/>
          <a:stretch/>
        </p:blipFill>
        <p:spPr>
          <a:xfrm>
            <a:off x="206775" y="180925"/>
            <a:ext cx="8787901" cy="472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0535" t="10203" r="12280" b="20621"/>
          <a:stretch/>
        </p:blipFill>
        <p:spPr>
          <a:xfrm>
            <a:off x="206775" y="310150"/>
            <a:ext cx="8736198" cy="448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0089" t="10741" r="11822" b="19284"/>
          <a:stretch/>
        </p:blipFill>
        <p:spPr>
          <a:xfrm>
            <a:off x="232625" y="258475"/>
            <a:ext cx="8594025" cy="457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0692" t="9933" r="11823" b="22494"/>
          <a:stretch/>
        </p:blipFill>
        <p:spPr>
          <a:xfrm>
            <a:off x="193850" y="284325"/>
            <a:ext cx="8800824" cy="46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C6F80A50AC8D4F9D81E9ED76EC1A93" ma:contentTypeVersion="13" ma:contentTypeDescription="Create a new document." ma:contentTypeScope="" ma:versionID="553081bf5d6b38c894a4f9b6c44e5055">
  <xsd:schema xmlns:xsd="http://www.w3.org/2001/XMLSchema" xmlns:xs="http://www.w3.org/2001/XMLSchema" xmlns:p="http://schemas.microsoft.com/office/2006/metadata/properties" xmlns:ns3="5031461d-4f6c-462f-b570-01e0ff71049c" xmlns:ns4="7a6600b9-bfda-44c9-83fb-732acbf63fc2" targetNamespace="http://schemas.microsoft.com/office/2006/metadata/properties" ma:root="true" ma:fieldsID="ad1d0f0a16a1806f3e5389b0af0d2b6c" ns3:_="" ns4:_="">
    <xsd:import namespace="5031461d-4f6c-462f-b570-01e0ff71049c"/>
    <xsd:import namespace="7a6600b9-bfda-44c9-83fb-732acbf63fc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1461d-4f6c-462f-b570-01e0ff7104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600b9-bfda-44c9-83fb-732acbf63f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D9310A-3990-4A8C-B3CB-90D6B7A0DB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31461d-4f6c-462f-b570-01e0ff71049c"/>
    <ds:schemaRef ds:uri="7a6600b9-bfda-44c9-83fb-732acbf63f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C3FE45-7E09-482E-99D1-FE45EA272E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C73396-003A-4555-BDB3-325E14061A16}">
  <ds:schemaRefs>
    <ds:schemaRef ds:uri="5031461d-4f6c-462f-b570-01e0ff71049c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a6600b9-bfda-44c9-83fb-732acbf63fc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On-screen Show (16:9)</PresentationFormat>
  <Paragraphs>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Lato</vt:lpstr>
      <vt:lpstr>Raleway</vt:lpstr>
      <vt:lpstr>Swiss</vt:lpstr>
      <vt:lpstr>Virtual Media Center</vt:lpstr>
      <vt:lpstr>PowerPoint Presentation</vt:lpstr>
      <vt:lpstr>Scholastic Learning at Home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Media Center</dc:title>
  <dc:creator>Davis, Rhonda</dc:creator>
  <cp:lastModifiedBy>Davis, Rhonda</cp:lastModifiedBy>
  <cp:revision>1</cp:revision>
  <dcterms:modified xsi:type="dcterms:W3CDTF">2020-03-16T15:26:56Z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0x01010092C6F80A50AC8D4F9D81E9ED76EC1A93</vt:lpwstr>
  </property>
</Properties>
</file>